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10" r:id="rId3"/>
    <p:sldId id="318" r:id="rId4"/>
    <p:sldId id="317" r:id="rId5"/>
    <p:sldId id="311" r:id="rId6"/>
    <p:sldId id="312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93" d="100"/>
          <a:sy n="9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DDDB648-4EA0-4D9F-8F55-B2B2DBC2D72E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195CC63-7D85-4F84-80F1-1864382F1E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98601C-700F-46DB-94C8-BEA72CB5AB5E}" type="slidenum">
              <a:rPr lang="pl-PL">
                <a:solidFill>
                  <a:srgbClr val="000000"/>
                </a:solidFill>
              </a:rPr>
              <a:pPr/>
              <a:t>2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CB426-7131-4BE5-BE09-16587CB645AE}" type="slidenum">
              <a:rPr lang="pl-PL">
                <a:solidFill>
                  <a:srgbClr val="000000"/>
                </a:solidFill>
              </a:rPr>
              <a:pPr/>
              <a:t>3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013ACC-F977-40D2-9DC0-A8054FF105BA}" type="slidenum">
              <a:rPr lang="pl-PL">
                <a:solidFill>
                  <a:srgbClr val="000000"/>
                </a:solidFill>
              </a:rPr>
              <a:pPr/>
              <a:t>4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22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0F1FC4-AA29-4515-AC8C-E5302DE7FD67}" type="slidenum">
              <a:rPr lang="pl-PL">
                <a:solidFill>
                  <a:srgbClr val="000000"/>
                </a:solidFill>
              </a:rPr>
              <a:pPr/>
              <a:t>5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33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087B00-3FC6-4E7D-B569-6E2722F7DA86}" type="slidenum">
              <a:rPr lang="pl-PL">
                <a:solidFill>
                  <a:srgbClr val="000000"/>
                </a:solidFill>
              </a:rPr>
              <a:pPr/>
              <a:t>6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FF643-1BAE-4C6E-A4AD-0FBF92DACF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F955-BB1D-4596-87FE-96B9014DFE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3590-F80F-475B-8073-9144900573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ACE79-7F00-455C-BCD0-1EFA184D10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B1A2-1812-48C8-BAB2-6138A51D43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59EC6-FE4D-4AC8-AE86-59CA9514BE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A692-6440-427E-946F-34E04DAE46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BEB11-41B4-426D-B368-589BAF0011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1688C-CAB7-4735-8BAB-4F5DEB2577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4743-633F-4F14-8261-3591841D9E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9C46-1A44-4C22-ABF0-ED26101875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5E2FF-D8A5-4047-A745-2D2B83A08F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ED43586-9C25-4DA5-94FB-2F39271AC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76475"/>
            <a:ext cx="7772400" cy="1728788"/>
          </a:xfrm>
        </p:spPr>
        <p:txBody>
          <a:bodyPr/>
          <a:lstStyle/>
          <a:p>
            <a:pPr>
              <a:defRPr/>
            </a:pP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Projekt 1.18 „Tworzenie i rozwijanie standardów usług pomocy i integracji społecznej”, Zadanie 2 – główne założenia.</a:t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pl-PL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Poznań, 13 XII 2011r.</a:t>
            </a:r>
            <a:br>
              <a:rPr lang="pl-PL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pl-PL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pl-PL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endParaRPr lang="pl-PL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/>
          <a:p>
            <a:pPr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Anna Kruczek</a:t>
            </a:r>
          </a:p>
          <a:p>
            <a:pPr>
              <a:defRPr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Wspólnota Robocza Związków Organizacji Socjalnych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777875"/>
          </a:xfrm>
        </p:spPr>
        <p:txBody>
          <a:bodyPr/>
          <a:lstStyle/>
          <a:p>
            <a:pPr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Projekt 1.18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systemowy 1.18 jest realizowany w ramach Programu Operacyjnego </a:t>
            </a: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Kapitał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Ludzki 2007-2013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FontTx/>
              <a:buNone/>
              <a:defRPr/>
            </a:pP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Należy do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priorytetu I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Zatrudnienie i Integracja społeczna;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działanie 1.2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Wsparcie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systemowe instytucji pomocy i integracji społecznej. </a:t>
            </a: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Departamentem inicjującym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jest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 Pomocy i Integracji Społecznej (MPiPS)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który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ostatecznie odbiera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produkty projektu.</a:t>
            </a:r>
          </a:p>
          <a:p>
            <a:pPr marL="0" indent="0" algn="ctr">
              <a:buFontTx/>
              <a:buNone/>
              <a:defRPr/>
            </a:pP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777875"/>
          </a:xfrm>
        </p:spPr>
        <p:txBody>
          <a:bodyPr/>
          <a:lstStyle/>
          <a:p>
            <a:pPr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Projekt 1.18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realizowany jest w partnerstwie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organizacji pozarządowych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Centrum Rozwoju Zasobów Ludzkich – lidera partnerstwa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Tx/>
              <a:buNone/>
              <a:defRPr/>
            </a:pPr>
            <a:r>
              <a:rPr lang="pl-PL" sz="1800" b="1" dirty="0" smtClean="0">
                <a:solidFill>
                  <a:srgbClr val="000000"/>
                </a:solidFill>
              </a:rPr>
              <a:t>Zadania merytoryczne:</a:t>
            </a:r>
          </a:p>
          <a:p>
            <a:pPr marL="0" indent="0">
              <a:buFontTx/>
              <a:buNone/>
              <a:defRPr/>
            </a:pPr>
            <a:r>
              <a:rPr lang="pl-PL" sz="1800" b="1" dirty="0" smtClean="0">
                <a:solidFill>
                  <a:srgbClr val="000000"/>
                </a:solidFill>
              </a:rPr>
              <a:t>Zadanie </a:t>
            </a:r>
            <a:r>
              <a:rPr lang="pl-PL" sz="1800" b="1" dirty="0">
                <a:solidFill>
                  <a:srgbClr val="000000"/>
                </a:solidFill>
              </a:rPr>
              <a:t>2 </a:t>
            </a:r>
            <a:r>
              <a:rPr lang="pl-PL" sz="1800" dirty="0">
                <a:solidFill>
                  <a:srgbClr val="000000"/>
                </a:solidFill>
              </a:rPr>
              <a:t>– Działania w zakresie wdrażania standardów pracy socjalnej i funkcjonowania instytucji pomocy i integracji społecznej – realizuje </a:t>
            </a:r>
            <a:r>
              <a:rPr lang="pl-PL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WRZOS</a:t>
            </a:r>
            <a:r>
              <a:rPr lang="pl-PL" sz="1800" dirty="0">
                <a:solidFill>
                  <a:srgbClr val="000000"/>
                </a:solidFill>
              </a:rPr>
              <a:t> przy udziale </a:t>
            </a:r>
            <a:r>
              <a:rPr lang="pl-PL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 i CENTRUM</a:t>
            </a:r>
          </a:p>
          <a:p>
            <a:pPr marL="0" indent="0">
              <a:buFontTx/>
              <a:buNone/>
              <a:defRPr/>
            </a:pPr>
            <a:r>
              <a:rPr lang="pl-PL" sz="1800" b="1" dirty="0">
                <a:solidFill>
                  <a:srgbClr val="000000"/>
                </a:solidFill>
              </a:rPr>
              <a:t>Zadanie 3 </a:t>
            </a:r>
            <a:r>
              <a:rPr lang="pl-PL" sz="1800" dirty="0">
                <a:solidFill>
                  <a:srgbClr val="000000"/>
                </a:solidFill>
              </a:rPr>
              <a:t>- Wypracowanie innowacyjnego standardu środowiskowej pracy socjalnej/organizowania środowiska lokalnego – realizuje </a:t>
            </a:r>
            <a:r>
              <a:rPr lang="pl-PL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 i ISP</a:t>
            </a:r>
          </a:p>
          <a:p>
            <a:pPr marL="0" indent="0">
              <a:buFontTx/>
              <a:buNone/>
              <a:defRPr/>
            </a:pPr>
            <a:r>
              <a:rPr lang="pl-PL" sz="1800" b="1" dirty="0">
                <a:solidFill>
                  <a:srgbClr val="000000"/>
                </a:solidFill>
              </a:rPr>
              <a:t>Zadanie 4 </a:t>
            </a:r>
            <a:r>
              <a:rPr lang="pl-PL" sz="1800" dirty="0">
                <a:solidFill>
                  <a:srgbClr val="000000"/>
                </a:solidFill>
              </a:rPr>
              <a:t>– Gminny Standard Wychodzenia z Bezdomności – realizują </a:t>
            </a:r>
            <a:r>
              <a:rPr lang="pl-PL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PFWB, TPBA, Caritas, Barka, Monar, Otwarte Drzwi</a:t>
            </a:r>
          </a:p>
          <a:p>
            <a:pPr marL="0" indent="0">
              <a:buFontTx/>
              <a:buNone/>
              <a:defRPr/>
            </a:pPr>
            <a:r>
              <a:rPr lang="pl-PL" sz="1800" b="1" dirty="0">
                <a:solidFill>
                  <a:srgbClr val="000000"/>
                </a:solidFill>
              </a:rPr>
              <a:t>Zadanie 5 </a:t>
            </a:r>
            <a:r>
              <a:rPr lang="pl-PL" sz="1800" dirty="0">
                <a:solidFill>
                  <a:srgbClr val="000000"/>
                </a:solidFill>
              </a:rPr>
              <a:t>– Wzmocnienie instytucji pomocy społecznej i administracji w zakresie narzędzi </a:t>
            </a:r>
            <a:r>
              <a:rPr lang="pl-PL" sz="1800" dirty="0" smtClean="0">
                <a:solidFill>
                  <a:srgbClr val="000000"/>
                </a:solidFill>
              </a:rPr>
              <a:t>informatycznych - realizuje </a:t>
            </a:r>
            <a:r>
              <a:rPr lang="pl-PL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CRZL</a:t>
            </a:r>
          </a:p>
          <a:p>
            <a:pPr marL="0" indent="0" algn="ctr">
              <a:buFontTx/>
              <a:buNone/>
              <a:defRPr/>
            </a:pP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777875"/>
          </a:xfrm>
        </p:spPr>
        <p:txBody>
          <a:bodyPr/>
          <a:lstStyle/>
          <a:p>
            <a:pPr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Partnerzy Zadania 2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l-PL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Zadanie 2 </a:t>
            </a:r>
            <a:r>
              <a:rPr lang="pl-PL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„Działania w zakresie wdrażania standardów pracy socjalnej i funkcjonowania instytucji pomocy i integracji społecznej”. Partnerzy:</a:t>
            </a:r>
          </a:p>
          <a:p>
            <a:pPr marL="0" indent="0" algn="just">
              <a:buFontTx/>
              <a:buNone/>
            </a:pPr>
            <a:endParaRPr lang="pl-PL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/>
            <a:r>
              <a:rPr lang="pl-PL" sz="2400" smtClean="0">
                <a:solidFill>
                  <a:srgbClr val="000000"/>
                </a:solidFill>
              </a:rPr>
              <a:t>Centrum Rozwoju Zasobów Ludzkich – lider</a:t>
            </a:r>
          </a:p>
          <a:p>
            <a:pPr marL="0" indent="0"/>
            <a:r>
              <a:rPr lang="pl-PL" sz="24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Wspólnota Robocza Związków Organizacji Socjalnych (WRZOS)</a:t>
            </a:r>
          </a:p>
          <a:p>
            <a:pPr marL="0" indent="0"/>
            <a:r>
              <a:rPr lang="pl-PL" sz="24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Stowarzyszenie Samorządowych Ośrodków Pomocy Społecznej „FORUM”</a:t>
            </a:r>
          </a:p>
          <a:p>
            <a:pPr marL="0" indent="0"/>
            <a:r>
              <a:rPr lang="pl-PL" sz="24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Ogólnopolskie Stowarzyszenie Powiatowych i Miejskich Ośrodków Pomocy Rodzinie „CENTRUM”</a:t>
            </a:r>
          </a:p>
          <a:p>
            <a:pPr marL="0" indent="0" algn="ctr">
              <a:buFontTx/>
              <a:buNone/>
            </a:pPr>
            <a:endParaRPr lang="pl-PL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777875"/>
          </a:xfrm>
        </p:spPr>
        <p:txBody>
          <a:bodyPr/>
          <a:lstStyle/>
          <a:p>
            <a:pPr>
              <a:defRPr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Cel Zadania 2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pl-PL" sz="2800" smtClean="0"/>
          </a:p>
          <a:p>
            <a:pPr marL="0" indent="0" algn="ctr">
              <a:buFontTx/>
              <a:buNone/>
            </a:pPr>
            <a:endParaRPr lang="pl-PL" sz="2800" smtClean="0"/>
          </a:p>
          <a:p>
            <a:pPr marL="0" indent="0" algn="ctr">
              <a:buFontTx/>
              <a:buNone/>
            </a:pPr>
            <a:r>
              <a:rPr lang="pl-PL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Rozwój systemu pomocy i integracji społecznej, poprzez opracowanie </a:t>
            </a:r>
            <a:br>
              <a:rPr lang="pl-PL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 wdrożenie, wybranych standardów usług pomocy i integracji społecznej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4075" y="260350"/>
            <a:ext cx="6707188" cy="777875"/>
          </a:xfrm>
        </p:spPr>
        <p:txBody>
          <a:bodyPr/>
          <a:lstStyle/>
          <a:p>
            <a:pPr>
              <a:defRPr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Obecny etap realizacji Zadania 2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2659063"/>
            <a:ext cx="8229600" cy="1860550"/>
          </a:xfrm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2852738"/>
            <a:ext cx="4635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2852738"/>
            <a:ext cx="4635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16238" y="3273425"/>
            <a:ext cx="4635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7588" y="3273425"/>
            <a:ext cx="4635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3273425"/>
            <a:ext cx="4635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919</TotalTime>
  <Words>233</Words>
  <Application>Microsoft Office PowerPoint</Application>
  <PresentationFormat>Pokaz na ekranie (4:3)</PresentationFormat>
  <Paragraphs>34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Arial Narrow</vt:lpstr>
      <vt:lpstr>Bradley Hand ITC</vt:lpstr>
      <vt:lpstr>Standardy1</vt:lpstr>
      <vt:lpstr>Projekt 1.18 „Tworzenie i rozwijanie standardów usług pomocy i integracji społecznej”, Zadanie 2 – główne założenia.  Poznań, 13 XII 2011r.  </vt:lpstr>
      <vt:lpstr>Projekt 1.18</vt:lpstr>
      <vt:lpstr>Projekt 1.18</vt:lpstr>
      <vt:lpstr>Partnerzy Zadania 2</vt:lpstr>
      <vt:lpstr>Cel Zadania 2</vt:lpstr>
      <vt:lpstr>Obecny etap realizacji Zadania 2</vt:lpstr>
    </vt:vector>
  </TitlesOfParts>
  <Company>WRZOS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Karczewska</dc:creator>
  <cp:lastModifiedBy>Katarzyna Gierczycka</cp:lastModifiedBy>
  <cp:revision>86</cp:revision>
  <dcterms:created xsi:type="dcterms:W3CDTF">2011-07-11T07:32:33Z</dcterms:created>
  <dcterms:modified xsi:type="dcterms:W3CDTF">2011-12-19T10:31:01Z</dcterms:modified>
</cp:coreProperties>
</file>